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431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592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25AE17C7-B787-4E50-994D-5E804113A1E9}" type="datetime4">
              <a:rPr lang="en-US" smtClean="0"/>
              <a:pPr/>
              <a:t>March 19,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3/19/13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3/19/13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March 19,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March 19,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March 19,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March 19, 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March 19,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March 19,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March 19,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0C02-0EF4-4745-9D82-E8D3F59464E3}" type="datetime4">
              <a:rPr lang="en-US" smtClean="0"/>
              <a:pPr/>
              <a:t>March 19,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March 19,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  <p:sldLayoutId id="2147484320" r:id="rId2"/>
    <p:sldLayoutId id="2147484321" r:id="rId3"/>
    <p:sldLayoutId id="2147484322" r:id="rId4"/>
    <p:sldLayoutId id="2147484323" r:id="rId5"/>
    <p:sldLayoutId id="2147484324" r:id="rId6"/>
    <p:sldLayoutId id="2147484325" r:id="rId7"/>
    <p:sldLayoutId id="2147484326" r:id="rId8"/>
    <p:sldLayoutId id="2147484327" r:id="rId9"/>
    <p:sldLayoutId id="2147484328" r:id="rId10"/>
    <p:sldLayoutId id="214748432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YOU NEED HELP</a:t>
            </a:r>
            <a:br>
              <a:rPr lang="en-US" dirty="0" smtClean="0"/>
            </a:br>
            <a:r>
              <a:rPr lang="en-US" dirty="0" smtClean="0"/>
              <a:t>JUST ASK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 flipH="1">
            <a:off x="1451349" y="4958320"/>
            <a:ext cx="6510911" cy="947320"/>
          </a:xfrm>
        </p:spPr>
        <p:txBody>
          <a:bodyPr>
            <a:normAutofit/>
          </a:bodyPr>
          <a:lstStyle/>
          <a:p>
            <a:r>
              <a:rPr lang="en-US" dirty="0" smtClean="0"/>
              <a:t>By: Harrison Marcou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879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a person you can trust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-Parent</a:t>
            </a:r>
          </a:p>
          <a:p>
            <a:r>
              <a:rPr lang="en-US" dirty="0" smtClean="0"/>
              <a:t>-Friend</a:t>
            </a:r>
            <a:endParaRPr lang="en-US" dirty="0"/>
          </a:p>
          <a:p>
            <a:r>
              <a:rPr lang="en-US" dirty="0" smtClean="0"/>
              <a:t>-Coach</a:t>
            </a:r>
          </a:p>
          <a:p>
            <a:r>
              <a:rPr lang="en-US" dirty="0" smtClean="0"/>
              <a:t>-Teacher</a:t>
            </a:r>
          </a:p>
          <a:p>
            <a:r>
              <a:rPr lang="en-US" dirty="0" smtClean="0"/>
              <a:t>-Guidance Counselor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998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Student:Teacher</a:t>
            </a:r>
            <a:r>
              <a:rPr lang="en-US" dirty="0" smtClean="0"/>
              <a:t> Ratio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Public School in US: Average </a:t>
            </a:r>
            <a:r>
              <a:rPr lang="en-US" sz="2400" dirty="0" err="1" smtClean="0"/>
              <a:t>Student:Teacher</a:t>
            </a:r>
            <a:r>
              <a:rPr lang="en-US" sz="2400" dirty="0" smtClean="0"/>
              <a:t> 30:1</a:t>
            </a:r>
          </a:p>
          <a:p>
            <a:r>
              <a:rPr lang="en-US" sz="2400" dirty="0" smtClean="0"/>
              <a:t>Private School in US: Average </a:t>
            </a:r>
            <a:r>
              <a:rPr lang="en-US" sz="2400" dirty="0" err="1" smtClean="0"/>
              <a:t>Student:Teacher</a:t>
            </a:r>
            <a:r>
              <a:rPr lang="en-US" sz="2400" dirty="0" smtClean="0"/>
              <a:t> 11:</a:t>
            </a:r>
          </a:p>
          <a:p>
            <a:r>
              <a:rPr lang="en-US" sz="2400" dirty="0" smtClean="0"/>
              <a:t>These facts are important because in some environments, students do not have the opportunity to find someone to talk to.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446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037" y="12954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is a teacher</a:t>
            </a:r>
            <a:br>
              <a:rPr lang="en-US" dirty="0" smtClean="0"/>
            </a:br>
            <a:r>
              <a:rPr lang="en-US" dirty="0" smtClean="0"/>
              <a:t> helping a student</a:t>
            </a:r>
            <a:endParaRPr lang="en-US" dirty="0"/>
          </a:p>
        </p:txBody>
      </p:sp>
      <p:pic>
        <p:nvPicPr>
          <p:cNvPr id="6" name="Content Placeholder 5" descr="Photo on 3-5-13 at 3.32 PM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4286" b="142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694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TEACHER helping </a:t>
            </a:r>
            <a:r>
              <a:rPr lang="en-US" dirty="0" smtClean="0"/>
              <a:t>a student</a:t>
            </a:r>
            <a:endParaRPr lang="en-US" dirty="0"/>
          </a:p>
        </p:txBody>
      </p:sp>
      <p:pic>
        <p:nvPicPr>
          <p:cNvPr id="14" name="Content Placeholder 13" descr="Photo on 3-5-13 at 3.38 PM #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4286" b="142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0081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have a problem find someone you can trust </a:t>
            </a:r>
          </a:p>
          <a:p>
            <a:r>
              <a:rPr lang="en-US" dirty="0" smtClean="0"/>
              <a:t>Talking makes problems easier to deal with</a:t>
            </a:r>
          </a:p>
          <a:p>
            <a:r>
              <a:rPr lang="en-US" dirty="0" smtClean="0"/>
              <a:t>Don</a:t>
            </a:r>
            <a:r>
              <a:rPr lang="fr-FR" dirty="0" smtClean="0"/>
              <a:t>’</a:t>
            </a:r>
            <a:r>
              <a:rPr lang="en-US" dirty="0" smtClean="0"/>
              <a:t>t ignore your problems find help and talk about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926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1550</TotalTime>
  <Words>114</Words>
  <Application>Microsoft Macintosh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Couture</vt:lpstr>
      <vt:lpstr>If YOU NEED HELP JUST ASK</vt:lpstr>
      <vt:lpstr>Find a person you can trust </vt:lpstr>
      <vt:lpstr>Student:Teacher Ratio</vt:lpstr>
      <vt:lpstr>This is a teacher  helping a student</vt:lpstr>
      <vt:lpstr>TEACHER helping a student</vt:lpstr>
      <vt:lpstr>WHAT TO DO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 YOU NEED HELP JUST ASK</dc:title>
  <dc:creator>Microsoft Office User</dc:creator>
  <cp:lastModifiedBy>Ryan Tahmaseb</cp:lastModifiedBy>
  <cp:revision>15</cp:revision>
  <dcterms:created xsi:type="dcterms:W3CDTF">2013-03-19T15:46:24Z</dcterms:created>
  <dcterms:modified xsi:type="dcterms:W3CDTF">2013-03-19T15:47:39Z</dcterms:modified>
</cp:coreProperties>
</file>